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等线" panose="02010600030101010101" pitchFamily="2" charset="-122"/>
      <p:regular r:id="rId7"/>
      <p:bold r:id="rId8"/>
    </p:embeddedFont>
    <p:embeddedFont>
      <p:font typeface="等线 Light" panose="02010600030101010101" pitchFamily="2" charset="-122"/>
      <p:regular r:id="rId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>
      <p:cViewPr varScale="1">
        <p:scale>
          <a:sx n="106" d="100"/>
          <a:sy n="106" d="100"/>
        </p:scale>
        <p:origin x="11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IH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1111">
            <a:extLst>
              <a:ext uri="{FF2B5EF4-FFF2-40B4-BE49-F238E27FC236}">
                <a16:creationId xmlns:a16="http://schemas.microsoft.com/office/drawing/2014/main" id="{407F4005-5348-4ED7-9263-0A1CFD478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10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4280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5649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70194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3766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47956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595438" y="581653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595438" y="603118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7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2024/3/14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A040201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A040201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96000" y="1876579"/>
            <a:ext cx="7265367" cy="10745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Century Gothic</vt:lpstr>
      <vt:lpstr>等线</vt:lpstr>
      <vt:lpstr>Arial</vt:lpstr>
      <vt:lpstr>等线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Yanwen</cp:lastModifiedBy>
  <cp:revision>13</cp:revision>
  <dcterms:created xsi:type="dcterms:W3CDTF">2024-01-24T09:27:52Z</dcterms:created>
  <dcterms:modified xsi:type="dcterms:W3CDTF">2024-03-14T03:23:45Z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7F217835123389A3A2D5B0654B4A9879_43</vt:lpwstr>
  </property>
  <property fmtid="{D5CDD505-2E9C-101B-9397-08002B2CF9AE}" pid="3" name="KSOProductBuildVer">
    <vt:lpwstr>2052-6.4.0.8550</vt:lpwstr>
  </property>
</Properties>
</file>